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32404050" cy="43205400"/>
  <p:notesSz cx="6797675" cy="9926638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E38ADC-9CB5-44B2-818E-09A05C260008}" v="2" dt="2019-04-11T00:28:27.3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" d="100"/>
          <a:sy n="17" d="100"/>
        </p:scale>
        <p:origin x="3096" y="138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AC176-F872-47DE-81E9-44E3839F8720}" type="datetimeFigureOut">
              <a:rPr lang="pt-BR" smtClean="0"/>
              <a:pPr/>
              <a:t>25/04/2025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21EF6-BAE6-4AD9-B2A0-05EA84BDE12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8963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21EF6-BAE6-4AD9-B2A0-05EA84BDE122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6"/>
            <a:ext cx="27543443" cy="9261156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4F8A-A0CC-4FC6-83B7-F6DBF53CAB5D}" type="datetimeFigureOut">
              <a:rPr lang="pt-BR" smtClean="0"/>
              <a:pPr/>
              <a:t>25/04/2025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9C20-9582-462A-A1F3-443AC8156C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4F8A-A0CC-4FC6-83B7-F6DBF53CAB5D}" type="datetimeFigureOut">
              <a:rPr lang="pt-BR" smtClean="0"/>
              <a:pPr/>
              <a:t>25/04/2025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9C20-9582-462A-A1F3-443AC8156C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6"/>
            <a:ext cx="7290911" cy="36864606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6"/>
            <a:ext cx="21332666" cy="36864606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4F8A-A0CC-4FC6-83B7-F6DBF53CAB5D}" type="datetimeFigureOut">
              <a:rPr lang="pt-BR" smtClean="0"/>
              <a:pPr/>
              <a:t>25/04/2025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9C20-9582-462A-A1F3-443AC8156C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4F8A-A0CC-4FC6-83B7-F6DBF53CAB5D}" type="datetimeFigureOut">
              <a:rPr lang="pt-BR" smtClean="0"/>
              <a:pPr/>
              <a:t>25/04/2025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9C20-9582-462A-A1F3-443AC8156C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8" y="27763471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8" y="18312297"/>
            <a:ext cx="27543443" cy="9451177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4F8A-A0CC-4FC6-83B7-F6DBF53CAB5D}" type="datetimeFigureOut">
              <a:rPr lang="pt-BR" smtClean="0"/>
              <a:pPr/>
              <a:t>25/04/2025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9C20-9582-462A-A1F3-443AC8156C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7"/>
            <a:ext cx="14311789" cy="28513565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7"/>
            <a:ext cx="14311789" cy="28513565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4F8A-A0CC-4FC6-83B7-F6DBF53CAB5D}" type="datetimeFigureOut">
              <a:rPr lang="pt-BR" smtClean="0"/>
              <a:pPr/>
              <a:t>25/04/2025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9C20-9582-462A-A1F3-443AC8156C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5" y="9671210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5" y="13701711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11" y="9671210"/>
            <a:ext cx="14323039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11" y="13701711"/>
            <a:ext cx="14323039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4F8A-A0CC-4FC6-83B7-F6DBF53CAB5D}" type="datetimeFigureOut">
              <a:rPr lang="pt-BR" smtClean="0"/>
              <a:pPr/>
              <a:t>25/04/2025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9C20-9582-462A-A1F3-443AC8156C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4F8A-A0CC-4FC6-83B7-F6DBF53CAB5D}" type="datetimeFigureOut">
              <a:rPr lang="pt-BR" smtClean="0"/>
              <a:pPr/>
              <a:t>25/04/2025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9C20-9582-462A-A1F3-443AC8156C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4F8A-A0CC-4FC6-83B7-F6DBF53CAB5D}" type="datetimeFigureOut">
              <a:rPr lang="pt-BR" smtClean="0"/>
              <a:pPr/>
              <a:t>25/04/2025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9C20-9582-462A-A1F3-443AC8156C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5" y="1720217"/>
            <a:ext cx="10660710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4" y="1720219"/>
            <a:ext cx="18114766" cy="36874613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5" y="9041134"/>
            <a:ext cx="10660710" cy="29553698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4F8A-A0CC-4FC6-83B7-F6DBF53CAB5D}" type="datetimeFigureOut">
              <a:rPr lang="pt-BR" smtClean="0"/>
              <a:pPr/>
              <a:t>25/04/2025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9C20-9582-462A-A1F3-443AC8156C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2"/>
            <a:ext cx="19442430" cy="3570451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1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33"/>
            <a:ext cx="19442430" cy="5070629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4F8A-A0CC-4FC6-83B7-F6DBF53CAB5D}" type="datetimeFigureOut">
              <a:rPr lang="pt-BR" smtClean="0"/>
              <a:pPr/>
              <a:t>25/04/2025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9C20-9582-462A-A1F3-443AC8156C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7"/>
            <a:ext cx="29163645" cy="28513565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10"/>
            <a:ext cx="7560945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04F8A-A0CC-4FC6-83B7-F6DBF53CAB5D}" type="datetimeFigureOut">
              <a:rPr lang="pt-BR" smtClean="0"/>
              <a:pPr/>
              <a:t>25/04/2025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10"/>
            <a:ext cx="10261283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10"/>
            <a:ext cx="7560945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C9C20-9582-462A-A1F3-443AC8156C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080345" y="40470539"/>
            <a:ext cx="31323706" cy="3021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itchFamily="34" charset="0"/>
                <a:cs typeface="Arial" pitchFamily="34" charset="0"/>
              </a:rPr>
              <a:t>Autor¹, Instituição, e-mail.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itchFamily="34" charset="0"/>
                <a:cs typeface="Arial" pitchFamily="34" charset="0"/>
              </a:rPr>
              <a:t>Autor². Instituição, e-mail.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itchFamily="34" charset="0"/>
                <a:cs typeface="Arial" pitchFamily="34" charset="0"/>
              </a:rPr>
              <a:t>Autor³, Instituição, e-mail.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itchFamily="34" charset="0"/>
                <a:cs typeface="Arial" pitchFamily="34" charset="0"/>
              </a:rPr>
              <a:t>Autor</a:t>
            </a:r>
            <a:r>
              <a:rPr lang="pt-BR" sz="2800" baseline="300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itchFamily="34" charset="0"/>
                <a:cs typeface="Arial" pitchFamily="34" charset="0"/>
              </a:rPr>
              <a:t>4</a:t>
            </a:r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itchFamily="34" charset="0"/>
                <a:cs typeface="Arial" pitchFamily="34" charset="0"/>
              </a:rPr>
              <a:t>, Instituição, e-mail.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itchFamily="34" charset="0"/>
                <a:cs typeface="Arial" pitchFamily="34" charset="0"/>
              </a:rPr>
              <a:t>Autor</a:t>
            </a:r>
            <a:r>
              <a:rPr lang="pt-BR" sz="2800" baseline="300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itchFamily="34" charset="0"/>
                <a:cs typeface="Arial" pitchFamily="34" charset="0"/>
              </a:rPr>
              <a:t>5</a:t>
            </a:r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itchFamily="34" charset="0"/>
                <a:cs typeface="Arial" pitchFamily="34" charset="0"/>
              </a:rPr>
              <a:t>, Instituição, e-mail.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800" dirty="0">
              <a:solidFill>
                <a:schemeClr val="tx1">
                  <a:lumMod val="65000"/>
                  <a:lumOff val="35000"/>
                </a:schemeClr>
              </a:solidFill>
              <a:ea typeface="Calibri" pitchFamily="34" charset="0"/>
              <a:cs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141162" y="10321625"/>
            <a:ext cx="13897544" cy="1267270"/>
          </a:xfrm>
          <a:prstGeom prst="rect">
            <a:avLst/>
          </a:prstGeom>
          <a:noFill/>
        </p:spPr>
        <p:txBody>
          <a:bodyPr wrap="square" lIns="432054" tIns="216027" rIns="432054" bIns="216027" rtlCol="0">
            <a:spAutoFit/>
          </a:bodyPr>
          <a:lstStyle/>
          <a:p>
            <a:r>
              <a:rPr lang="pt-BR" sz="5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RESUMO</a:t>
            </a:r>
            <a:endParaRPr lang="pt-BR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141162" y="11789374"/>
            <a:ext cx="14784022" cy="13732221"/>
          </a:xfrm>
          <a:prstGeom prst="rect">
            <a:avLst/>
          </a:prstGeom>
          <a:noFill/>
        </p:spPr>
        <p:txBody>
          <a:bodyPr wrap="square" lIns="432054" tIns="216027" rIns="432054" bIns="216027" rtlCol="0">
            <a:spAutoFit/>
          </a:bodyPr>
          <a:lstStyle/>
          <a:p>
            <a:pPr algn="just"/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ipsum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sed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eiusmod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tempor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incididunt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labore et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magna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aliqua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Ut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ad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minim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veniam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quis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nostrud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exercitation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ullamco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laboris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nisi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aliquip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commodo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consequat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Duis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aute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irure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reprehenderit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voluptate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esse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cillum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eu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fugiat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pariatur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Excepteur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occaecat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cupidatat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non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proident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sunt in culpa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officia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deserunt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mollit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anim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est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laborum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Sed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perspiciatis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unde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omnis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iste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natus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error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voluptatem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accusantium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doloremque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laudantium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totam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rem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aperiam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eaque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ab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illo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inventore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veritatis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quasi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architecto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beatae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vitae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dicta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sunt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explicabo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Nemo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ipsam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voluptatem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voluptas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aspernatur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odit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fugit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sed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consequuntur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magni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dolores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eos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ratione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voluptatem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sequi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nesciunt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Excepteur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occaecat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cupidatat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non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proident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sunt in culpa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officia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deserunt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mollit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anim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est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laborum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cxnSp>
        <p:nvCxnSpPr>
          <p:cNvPr id="3" name="Conector reto 2"/>
          <p:cNvCxnSpPr/>
          <p:nvPr/>
        </p:nvCxnSpPr>
        <p:spPr>
          <a:xfrm>
            <a:off x="1584401" y="11474413"/>
            <a:ext cx="13897544" cy="54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16736870" y="9664432"/>
            <a:ext cx="13897544" cy="1267270"/>
          </a:xfrm>
          <a:prstGeom prst="rect">
            <a:avLst/>
          </a:prstGeom>
          <a:noFill/>
        </p:spPr>
        <p:txBody>
          <a:bodyPr wrap="square" lIns="432054" tIns="216027" rIns="432054" bIns="216027" rtlCol="0">
            <a:spAutoFit/>
          </a:bodyPr>
          <a:lstStyle/>
          <a:p>
            <a:r>
              <a:rPr lang="pt-BR" sz="5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RESULTADOS E DISCUSSÃO</a:t>
            </a:r>
            <a:endParaRPr lang="pt-BR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16760706" y="10982483"/>
            <a:ext cx="14784022" cy="13732221"/>
          </a:xfrm>
          <a:prstGeom prst="rect">
            <a:avLst/>
          </a:prstGeom>
          <a:noFill/>
        </p:spPr>
        <p:txBody>
          <a:bodyPr wrap="square" lIns="432054" tIns="216027" rIns="432054" bIns="216027" rtlCol="0">
            <a:spAutoFit/>
          </a:bodyPr>
          <a:lstStyle/>
          <a:p>
            <a:pPr algn="just"/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ipsum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sed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eiusmod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tempor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incididunt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labore et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magna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aliqua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Ut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ad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minim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veniam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quis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nostrud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exercitation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ullamco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laboris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nisi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aliquip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commodo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consequat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Duis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aute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irure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reprehenderit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voluptate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esse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cillum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eu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fugiat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pariatur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Excepteur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occaecat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cupidatat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non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proident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sunt in culpa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officia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deserunt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mollit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anim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est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laborum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/>
            <a:endParaRPr lang="pt-BR" sz="4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Sed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perspiciatis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unde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omnis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iste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natus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error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voluptatem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accusantium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doloremque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laudantium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totam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rem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aperiam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eaque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ab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illo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inventore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veritatis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quasi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architecto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beatae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vitae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dicta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sunt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explicabo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Nemo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ipsam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voluptatem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voluptas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aspernatur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odit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fugit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sed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consequuntur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magni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dolores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eos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ratione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voluptatem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sequi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nesciunt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cxnSp>
        <p:nvCxnSpPr>
          <p:cNvPr id="36" name="Conector reto 35"/>
          <p:cNvCxnSpPr/>
          <p:nvPr/>
        </p:nvCxnSpPr>
        <p:spPr>
          <a:xfrm>
            <a:off x="17203945" y="10902908"/>
            <a:ext cx="13897544" cy="54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>
            <a:off x="1045252" y="26215951"/>
            <a:ext cx="13897544" cy="1267270"/>
          </a:xfrm>
          <a:prstGeom prst="rect">
            <a:avLst/>
          </a:prstGeom>
          <a:noFill/>
        </p:spPr>
        <p:txBody>
          <a:bodyPr wrap="square" lIns="432054" tIns="216027" rIns="432054" bIns="216027" rtlCol="0">
            <a:spAutoFit/>
          </a:bodyPr>
          <a:lstStyle/>
          <a:p>
            <a:r>
              <a:rPr lang="pt-BR" sz="5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INTRODUÇÃO</a:t>
            </a:r>
            <a:endParaRPr lang="pt-BR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1080345" y="27659688"/>
            <a:ext cx="14784022" cy="7084247"/>
          </a:xfrm>
          <a:prstGeom prst="rect">
            <a:avLst/>
          </a:prstGeom>
          <a:noFill/>
        </p:spPr>
        <p:txBody>
          <a:bodyPr wrap="square" lIns="432054" tIns="216027" rIns="432054" bIns="216027" rtlCol="0">
            <a:spAutoFit/>
          </a:bodyPr>
          <a:lstStyle/>
          <a:p>
            <a:pPr algn="just"/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ipsum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sed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eiusmod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tempor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incididunt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labore et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magna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aliqua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Ut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ad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minim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veniam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quis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nostrud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exercitation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ullamco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laboris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nisi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aliquip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commodo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consequat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Duis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aute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irure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reprehenderit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voluptate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esse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cillum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eu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fugiat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pariatur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Excepteur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occaecat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cupidatat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non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proident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sunt in culpa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officia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deserunt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mollit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anim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est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laborum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cxnSp>
        <p:nvCxnSpPr>
          <p:cNvPr id="39" name="Conector reto 38"/>
          <p:cNvCxnSpPr/>
          <p:nvPr/>
        </p:nvCxnSpPr>
        <p:spPr>
          <a:xfrm>
            <a:off x="1584401" y="27579426"/>
            <a:ext cx="13897544" cy="54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ixaDeTexto 39"/>
          <p:cNvSpPr txBox="1"/>
          <p:nvPr/>
        </p:nvSpPr>
        <p:spPr>
          <a:xfrm>
            <a:off x="1080345" y="34818004"/>
            <a:ext cx="13897544" cy="1267270"/>
          </a:xfrm>
          <a:prstGeom prst="rect">
            <a:avLst/>
          </a:prstGeom>
          <a:noFill/>
        </p:spPr>
        <p:txBody>
          <a:bodyPr wrap="square" lIns="432054" tIns="216027" rIns="432054" bIns="216027" rtlCol="0">
            <a:spAutoFit/>
          </a:bodyPr>
          <a:lstStyle/>
          <a:p>
            <a:r>
              <a:rPr lang="pt-BR" sz="5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METODOLOGIA</a:t>
            </a:r>
            <a:endParaRPr lang="pt-BR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1080345" y="36085274"/>
            <a:ext cx="14784022" cy="4129592"/>
          </a:xfrm>
          <a:prstGeom prst="rect">
            <a:avLst/>
          </a:prstGeom>
          <a:noFill/>
        </p:spPr>
        <p:txBody>
          <a:bodyPr wrap="square" lIns="432054" tIns="216027" rIns="432054" bIns="216027" rtlCol="0">
            <a:spAutoFit/>
          </a:bodyPr>
          <a:lstStyle/>
          <a:p>
            <a:pPr algn="just"/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ipsum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sed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eiusmod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tempor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incididunt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labore et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magna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aliqua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Ut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ad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minim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veniam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quis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nostrud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exercitation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ullamco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laboris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nisi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aliquip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commodo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consequat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cxnSp>
        <p:nvCxnSpPr>
          <p:cNvPr id="42" name="Conector reto 41"/>
          <p:cNvCxnSpPr/>
          <p:nvPr/>
        </p:nvCxnSpPr>
        <p:spPr>
          <a:xfrm>
            <a:off x="1584401" y="36010663"/>
            <a:ext cx="13897544" cy="54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ixaDeTexto 45"/>
          <p:cNvSpPr txBox="1"/>
          <p:nvPr/>
        </p:nvSpPr>
        <p:spPr>
          <a:xfrm>
            <a:off x="16712374" y="24710115"/>
            <a:ext cx="13897544" cy="1267270"/>
          </a:xfrm>
          <a:prstGeom prst="rect">
            <a:avLst/>
          </a:prstGeom>
          <a:noFill/>
        </p:spPr>
        <p:txBody>
          <a:bodyPr wrap="square" lIns="432054" tIns="216027" rIns="432054" bIns="216027" rtlCol="0">
            <a:spAutoFit/>
          </a:bodyPr>
          <a:lstStyle/>
          <a:p>
            <a:r>
              <a:rPr lang="pt-BR" sz="5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CONCLUSÕES</a:t>
            </a:r>
            <a:endParaRPr lang="pt-BR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16712374" y="26170324"/>
            <a:ext cx="14784022" cy="7084247"/>
          </a:xfrm>
          <a:prstGeom prst="rect">
            <a:avLst/>
          </a:prstGeom>
          <a:noFill/>
        </p:spPr>
        <p:txBody>
          <a:bodyPr wrap="square" lIns="432054" tIns="216027" rIns="432054" bIns="216027" rtlCol="0">
            <a:spAutoFit/>
          </a:bodyPr>
          <a:lstStyle/>
          <a:p>
            <a:pPr algn="just"/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ipsum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sed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eiusmod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tempor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incididunt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labore et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magna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aliqua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Ut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ad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minim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veniam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quis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nostrud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exercitation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ullamco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laboris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nisi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aliquip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commodo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consequat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Duis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aute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irure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reprehenderit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voluptate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esse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cillum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eu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fugiat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pariatur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Excepteur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occaecat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cupidatat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non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proident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sunt in culpa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officia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deserunt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mollit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anim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est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laborum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cxnSp>
        <p:nvCxnSpPr>
          <p:cNvPr id="48" name="Conector reto 47"/>
          <p:cNvCxnSpPr/>
          <p:nvPr/>
        </p:nvCxnSpPr>
        <p:spPr>
          <a:xfrm>
            <a:off x="17126938" y="26020372"/>
            <a:ext cx="13897544" cy="54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ixaDeTexto 48"/>
          <p:cNvSpPr txBox="1"/>
          <p:nvPr/>
        </p:nvSpPr>
        <p:spPr>
          <a:xfrm>
            <a:off x="16683699" y="33340546"/>
            <a:ext cx="13897544" cy="1267270"/>
          </a:xfrm>
          <a:prstGeom prst="rect">
            <a:avLst/>
          </a:prstGeom>
          <a:noFill/>
        </p:spPr>
        <p:txBody>
          <a:bodyPr wrap="square" lIns="432054" tIns="216027" rIns="432054" bIns="216027" rtlCol="0">
            <a:spAutoFit/>
          </a:bodyPr>
          <a:lstStyle/>
          <a:p>
            <a:r>
              <a:rPr lang="pt-BR" sz="5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REFERÊNCIAS </a:t>
            </a:r>
            <a:endParaRPr lang="pt-BR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16683699" y="34906094"/>
            <a:ext cx="14784022" cy="5606920"/>
          </a:xfrm>
          <a:prstGeom prst="rect">
            <a:avLst/>
          </a:prstGeom>
          <a:noFill/>
        </p:spPr>
        <p:txBody>
          <a:bodyPr wrap="square" lIns="432054" tIns="216027" rIns="432054" bIns="216027" rtlCol="0">
            <a:spAutoFit/>
          </a:bodyPr>
          <a:lstStyle/>
          <a:p>
            <a:pPr algn="just"/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ipsum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sed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eiusmod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tempor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incididunt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labore et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magna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aliqua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Ut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ad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minim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veniam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quis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nostrud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exercitation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ullamco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laboris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nisi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aliquip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commodo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consequat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Duis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aute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irure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reprehenderit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voluptate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esse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cillum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eu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fugiat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pariatur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cxnSp>
        <p:nvCxnSpPr>
          <p:cNvPr id="51" name="Conector reto 50"/>
          <p:cNvCxnSpPr/>
          <p:nvPr/>
        </p:nvCxnSpPr>
        <p:spPr>
          <a:xfrm>
            <a:off x="17187755" y="34607816"/>
            <a:ext cx="13897544" cy="54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2"/>
          <p:cNvSpPr>
            <a:spLocks noChangeArrowheads="1"/>
          </p:cNvSpPr>
          <p:nvPr/>
        </p:nvSpPr>
        <p:spPr bwMode="auto">
          <a:xfrm>
            <a:off x="-337658" y="6694018"/>
            <a:ext cx="32404050" cy="2098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sz="6000" b="1" dirty="0">
                <a:solidFill>
                  <a:schemeClr val="accent1">
                    <a:lumMod val="75000"/>
                  </a:schemeClr>
                </a:solidFill>
              </a:rPr>
              <a:t>TÍTULO</a:t>
            </a:r>
            <a:endParaRPr lang="pt-BR" sz="5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itchFamily="34" charset="0"/>
                <a:cs typeface="Arial" pitchFamily="34" charset="0"/>
              </a:rPr>
              <a:t>Autor¹ | Autor² | Autor³ | Autor</a:t>
            </a:r>
            <a:r>
              <a:rPr lang="pt-BR" sz="4800" baseline="300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itchFamily="34" charset="0"/>
                <a:cs typeface="Arial" pitchFamily="34" charset="0"/>
              </a:rPr>
              <a:t>4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itchFamily="34" charset="0"/>
                <a:cs typeface="Arial" pitchFamily="34" charset="0"/>
              </a:rPr>
              <a:t> | Autor</a:t>
            </a:r>
            <a:r>
              <a:rPr lang="pt-BR" sz="4800" baseline="300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itchFamily="34" charset="0"/>
                <a:cs typeface="Arial" pitchFamily="34" charset="0"/>
              </a:rPr>
              <a:t>5</a:t>
            </a:r>
            <a:endParaRPr lang="pt-BR" sz="4800" baseline="300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cxnSp>
        <p:nvCxnSpPr>
          <p:cNvPr id="53" name="Conector reto 52"/>
          <p:cNvCxnSpPr/>
          <p:nvPr/>
        </p:nvCxnSpPr>
        <p:spPr>
          <a:xfrm>
            <a:off x="1584401" y="40612812"/>
            <a:ext cx="748883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02BE5329-5123-4DA2-9918-10CEF9C58EFA}"/>
              </a:ext>
            </a:extLst>
          </p:cNvPr>
          <p:cNvCxnSpPr>
            <a:cxnSpLocks/>
          </p:cNvCxnSpPr>
          <p:nvPr/>
        </p:nvCxnSpPr>
        <p:spPr>
          <a:xfrm>
            <a:off x="-1033" y="4381052"/>
            <a:ext cx="32405083" cy="83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m 4">
            <a:extLst>
              <a:ext uri="{FF2B5EF4-FFF2-40B4-BE49-F238E27FC236}">
                <a16:creationId xmlns:a16="http://schemas.microsoft.com/office/drawing/2014/main" id="{690ABE90-67FD-9DB2-2DBC-82D2B67975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32409101" cy="5917015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9AAB86B0-6E35-1DA5-2A86-F7CF7558053D}"/>
              </a:ext>
            </a:extLst>
          </p:cNvPr>
          <p:cNvSpPr txBox="1"/>
          <p:nvPr/>
        </p:nvSpPr>
        <p:spPr>
          <a:xfrm>
            <a:off x="27839375" y="4609798"/>
            <a:ext cx="74107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>
                <a:solidFill>
                  <a:schemeClr val="bg1"/>
                </a:solidFill>
                <a:latin typeface="Acumin Pro Condensed Light" panose="020B0406020202020204" pitchFamily="34" charset="0"/>
              </a:rPr>
              <a:t>ISSN</a:t>
            </a:r>
            <a:r>
              <a:rPr lang="pt-BR" sz="6000" dirty="0">
                <a:solidFill>
                  <a:schemeClr val="bg1"/>
                </a:solidFill>
                <a:latin typeface="Acumin Pro Condensed Light" panose="020B0406020202020204" pitchFamily="34" charset="0"/>
              </a:rPr>
              <a:t>:</a:t>
            </a:r>
            <a:r>
              <a:rPr lang="pt-BR" sz="5400" dirty="0">
                <a:solidFill>
                  <a:schemeClr val="bg1"/>
                </a:solidFill>
                <a:latin typeface="Acumin Pro Condensed Light" panose="020B0406020202020204" pitchFamily="34" charset="0"/>
              </a:rPr>
              <a:t>2763-6011</a:t>
            </a:r>
            <a:endParaRPr lang="pt-BR" sz="6000" dirty="0">
              <a:solidFill>
                <a:schemeClr val="bg1"/>
              </a:solidFill>
              <a:latin typeface="Acumin Pro Condensed Light" panose="020B0406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1818</TotalTime>
  <Words>596</Words>
  <Application>Microsoft Office PowerPoint</Application>
  <PresentationFormat>Personalizar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Acumin Pro Condensed Light</vt:lpstr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Ary Viana Mesquita</dc:creator>
  <cp:lastModifiedBy>Nilda Moura</cp:lastModifiedBy>
  <cp:revision>16</cp:revision>
  <dcterms:created xsi:type="dcterms:W3CDTF">2016-11-08T19:51:09Z</dcterms:created>
  <dcterms:modified xsi:type="dcterms:W3CDTF">2025-04-25T20:19:44Z</dcterms:modified>
</cp:coreProperties>
</file>