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4DFE-8E8A-4EE1-B2F3-ECC3DD89F30E}" type="datetimeFigureOut">
              <a:rPr lang="pt-BR" smtClean="0"/>
              <a:t>26/09/2024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8459-34CE-4C8C-AF21-C48553EE3B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890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4DFE-8E8A-4EE1-B2F3-ECC3DD89F30E}" type="datetimeFigureOut">
              <a:rPr lang="pt-BR" smtClean="0"/>
              <a:t>26/09/2024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8459-34CE-4C8C-AF21-C48553EE3B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5741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4DFE-8E8A-4EE1-B2F3-ECC3DD89F30E}" type="datetimeFigureOut">
              <a:rPr lang="pt-BR" smtClean="0"/>
              <a:t>26/09/2024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8459-34CE-4C8C-AF21-C48553EE3B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2915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4DFE-8E8A-4EE1-B2F3-ECC3DD89F30E}" type="datetimeFigureOut">
              <a:rPr lang="pt-BR" smtClean="0"/>
              <a:t>26/09/2024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8459-34CE-4C8C-AF21-C48553EE3B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0021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4DFE-8E8A-4EE1-B2F3-ECC3DD89F30E}" type="datetimeFigureOut">
              <a:rPr lang="pt-BR" smtClean="0"/>
              <a:t>26/09/2024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8459-34CE-4C8C-AF21-C48553EE3B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2886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4DFE-8E8A-4EE1-B2F3-ECC3DD89F30E}" type="datetimeFigureOut">
              <a:rPr lang="pt-BR" smtClean="0"/>
              <a:t>26/09/2024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8459-34CE-4C8C-AF21-C48553EE3B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7571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4DFE-8E8A-4EE1-B2F3-ECC3DD89F30E}" type="datetimeFigureOut">
              <a:rPr lang="pt-BR" smtClean="0"/>
              <a:t>26/09/2024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8459-34CE-4C8C-AF21-C48553EE3B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8342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4DFE-8E8A-4EE1-B2F3-ECC3DD89F30E}" type="datetimeFigureOut">
              <a:rPr lang="pt-BR" smtClean="0"/>
              <a:t>26/09/2024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8459-34CE-4C8C-AF21-C48553EE3B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5537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4DFE-8E8A-4EE1-B2F3-ECC3DD89F30E}" type="datetimeFigureOut">
              <a:rPr lang="pt-BR" smtClean="0"/>
              <a:t>26/09/2024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8459-34CE-4C8C-AF21-C48553EE3B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5834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4DFE-8E8A-4EE1-B2F3-ECC3DD89F30E}" type="datetimeFigureOut">
              <a:rPr lang="pt-BR" smtClean="0"/>
              <a:t>26/09/2024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8459-34CE-4C8C-AF21-C48553EE3B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7344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4DFE-8E8A-4EE1-B2F3-ECC3DD89F30E}" type="datetimeFigureOut">
              <a:rPr lang="pt-BR" smtClean="0"/>
              <a:t>26/09/2024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8459-34CE-4C8C-AF21-C48553EE3B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5549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24DFE-8E8A-4EE1-B2F3-ECC3DD89F30E}" type="datetimeFigureOut">
              <a:rPr lang="pt-BR" smtClean="0"/>
              <a:t>26/09/2024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98459-34CE-4C8C-AF21-C48553EE3B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5925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 bwMode="auto">
          <a:xfrm>
            <a:off x="114300" y="2835275"/>
            <a:ext cx="8915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pt-BR" sz="40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TÍTULO DO TRANALHO</a:t>
            </a:r>
            <a:endParaRPr lang="pt-BR" altLang="pt-BR" sz="4000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065212" y="4045585"/>
            <a:ext cx="7013575" cy="914400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t-BR" sz="2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Autor</a:t>
            </a:r>
            <a:r>
              <a:rPr lang="en-US" altLang="pt-BR" sz="2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(</a:t>
            </a:r>
            <a:r>
              <a:rPr lang="en-US" altLang="pt-BR" sz="2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Instituição</a:t>
            </a:r>
            <a:r>
              <a:rPr lang="en-US" altLang="pt-BR" sz="2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)</a:t>
            </a:r>
            <a:br>
              <a:rPr lang="en-US" altLang="pt-BR" sz="2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altLang="pt-BR" sz="2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Co-</a:t>
            </a:r>
            <a:r>
              <a:rPr lang="en-US" altLang="pt-BR" sz="2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Autor</a:t>
            </a:r>
            <a:r>
              <a:rPr lang="en-US" altLang="pt-BR" sz="2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(</a:t>
            </a:r>
            <a:r>
              <a:rPr lang="en-US" altLang="pt-BR" sz="2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Instituição</a:t>
            </a:r>
            <a:r>
              <a:rPr lang="en-US" altLang="pt-BR" sz="2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64BBCEC4-EB64-452E-BBD6-AD538CC81B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1484784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A09AF499-D6BA-4F72-AFB5-9FE2E1F605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83719"/>
            <a:ext cx="9144000" cy="357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593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827584" y="1916832"/>
            <a:ext cx="741682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sz="28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A apresentação deve ser estruturada em:</a:t>
            </a:r>
          </a:p>
          <a:p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Introdução</a:t>
            </a:r>
          </a:p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Métodos</a:t>
            </a:r>
          </a:p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Resultados e Discussão</a:t>
            </a:r>
          </a:p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Conclusões </a:t>
            </a:r>
          </a:p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Referências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F64FE87-6B85-416F-83C4-379817F233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83719"/>
            <a:ext cx="9144000" cy="357648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4F20BE5E-3161-43CD-8202-0479F62ABB5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0" y="66856"/>
            <a:ext cx="2267453" cy="1302128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BFE74410-F6E5-4015-B336-541EE574571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29099"/>
            <a:ext cx="1080120" cy="105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591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1"/>
          <p:cNvSpPr txBox="1">
            <a:spLocks/>
          </p:cNvSpPr>
          <p:nvPr/>
        </p:nvSpPr>
        <p:spPr bwMode="auto">
          <a:xfrm>
            <a:off x="652076" y="1772816"/>
            <a:ext cx="7808355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pt-BR" altLang="pt-BR" sz="25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Os slides devem seguir o padrão deste modelo;</a:t>
            </a:r>
          </a:p>
          <a:p>
            <a:pPr eaLnBrk="1" hangingPunct="1"/>
            <a:endParaRPr lang="pt-BR" altLang="pt-BR" sz="2500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trabalhos selecionados, deverão ser apresentados na forma de COMUNICAÇÃO ORAL aos Avaliadores e aos presentes, durante a Sessão, em apresentação de 10 minutos e</a:t>
            </a:r>
            <a:r>
              <a:rPr lang="pt-BR" altLang="pt-BR" sz="24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 mais 5 minutos para arguição dos participantes;</a:t>
            </a:r>
          </a:p>
          <a:p>
            <a:pPr algn="just" eaLnBrk="1" hangingPunct="1"/>
            <a:endParaRPr lang="pt-BR" altLang="pt-BR" sz="2500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pt-BR" altLang="pt-BR" sz="2500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horários e salas onde ocorrerão as apresentações serão informados a partir da divulgação dos trabalhos aceitos pela Comissão Científica</a:t>
            </a:r>
            <a:r>
              <a:rPr lang="pt-BR" sz="2800" dirty="0"/>
              <a:t>.</a:t>
            </a:r>
          </a:p>
          <a:p>
            <a:pPr eaLnBrk="1" hangingPunct="1"/>
            <a:endParaRPr lang="pt-BR" altLang="pt-BR" sz="2500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F4637DEF-2986-4FD6-8378-64B718080A3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83719"/>
            <a:ext cx="9144000" cy="357648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BED05C29-FA87-444F-82C1-DCA6AA193E4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0" y="66856"/>
            <a:ext cx="2267453" cy="1302128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FB1DD0A0-8153-4548-BB34-793BBE9EA4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29099"/>
            <a:ext cx="1080120" cy="105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448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3568" y="2060848"/>
            <a:ext cx="74168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Normas de Apresentação</a:t>
            </a: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apresentação do trabalho poderá ser feita pelo primeiro autor ou por um dos </a:t>
            </a:r>
            <a:r>
              <a:rPr lang="pt-B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co-autores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trabalho. Os trabalhos aceitos serão publicados na íntegra nos ANAIS eletrônicos do evento, desde que apresentados por pelo menos um dos autores.</a:t>
            </a:r>
          </a:p>
          <a:p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EAA69708-28DB-41BF-825D-256522ED75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83719"/>
            <a:ext cx="9144000" cy="357648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A4B5CA55-2E62-4A65-A143-FD2DF9FEC02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0" y="66856"/>
            <a:ext cx="2267453" cy="1302128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5C506542-308A-4C75-A99A-C7EE91BFA45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29099"/>
            <a:ext cx="1080120" cy="105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3753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136</Words>
  <Application>Microsoft Office PowerPoint</Application>
  <PresentationFormat>Apresentação na tela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Verdana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Ususarios</dc:creator>
  <cp:lastModifiedBy>Secretaria Favili</cp:lastModifiedBy>
  <cp:revision>9</cp:revision>
  <dcterms:created xsi:type="dcterms:W3CDTF">2016-05-20T12:24:03Z</dcterms:created>
  <dcterms:modified xsi:type="dcterms:W3CDTF">2024-09-26T19:35:47Z</dcterms:modified>
</cp:coreProperties>
</file>