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9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74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91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02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88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57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34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3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83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34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54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24DFE-8E8A-4EE1-B2F3-ECC3DD89F30E}" type="datetimeFigureOut">
              <a:rPr lang="pt-BR" smtClean="0"/>
              <a:t>26/09/2024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92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114300" y="2835275"/>
            <a:ext cx="8915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pt-BR" sz="40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TÍTULO DO TRANALHO</a:t>
            </a:r>
            <a:endParaRPr lang="pt-BR" altLang="pt-BR" sz="40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65212" y="4045585"/>
            <a:ext cx="7013575" cy="914400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pt-BR" sz="20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</a:t>
            </a:r>
            <a:r>
              <a:rPr lang="en-US" altLang="pt-B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pt-BR" sz="20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Instituição</a:t>
            </a:r>
            <a:r>
              <a:rPr lang="en-US" altLang="pt-B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  <a:br>
              <a:rPr lang="en-US" altLang="pt-B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pt-B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Co-</a:t>
            </a:r>
            <a:r>
              <a:rPr lang="en-US" altLang="pt-BR" sz="20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</a:t>
            </a:r>
            <a:r>
              <a:rPr lang="en-US" altLang="pt-B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pt-BR" sz="2000" dirty="0" err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Instituição</a:t>
            </a:r>
            <a:r>
              <a:rPr lang="en-US" altLang="pt-BR" sz="2000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4BBCEC4-EB64-452E-BBD6-AD538CC81B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148478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09AF499-D6BA-4F72-AFB5-9FE2E1F605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83719"/>
            <a:ext cx="9144000" cy="35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59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27584" y="1916832"/>
            <a:ext cx="74168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28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A apresentação deve ser estruturada em:</a:t>
            </a: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Introdução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Métodos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Resultados e Discussão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Conclusões </a:t>
            </a:r>
          </a:p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Referências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F64FE87-6B85-416F-83C4-379817F233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83719"/>
            <a:ext cx="9144000" cy="35764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F20BE5E-3161-43CD-8202-0479F62ABB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0" y="66856"/>
            <a:ext cx="2267453" cy="130212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FE74410-F6E5-4015-B336-541EE57457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29099"/>
            <a:ext cx="1080120" cy="105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9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"/>
          <p:cNvSpPr txBox="1">
            <a:spLocks/>
          </p:cNvSpPr>
          <p:nvPr/>
        </p:nvSpPr>
        <p:spPr bwMode="auto">
          <a:xfrm>
            <a:off x="652076" y="1772816"/>
            <a:ext cx="7808355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pt-BR" altLang="pt-BR" sz="25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Os slides devem seguir o padrão deste modelo;</a:t>
            </a:r>
          </a:p>
          <a:p>
            <a:pPr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trabalhos selecionados, deverão ser apresentados na forma de COMUNICAÇÃO ORAL aos Avaliadores e aos presentes, durante a Sessão, em apresentação de 10 minutos e</a:t>
            </a:r>
            <a:r>
              <a:rPr lang="pt-BR" altLang="pt-BR" sz="24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mais 5 minutos para arguição dos participantes;</a:t>
            </a:r>
          </a:p>
          <a:p>
            <a:pPr algn="just"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horários e salas onde ocorrerão as apresentações serão informados a partir da divulgação dos trabalhos aceitos pela Comissão Científica</a:t>
            </a:r>
            <a:r>
              <a:rPr lang="pt-BR" sz="2800" dirty="0"/>
              <a:t>.</a:t>
            </a:r>
          </a:p>
          <a:p>
            <a:pPr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4637DEF-2986-4FD6-8378-64B718080A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83719"/>
            <a:ext cx="9144000" cy="35764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ED05C29-FA87-444F-82C1-DCA6AA193E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0" y="66856"/>
            <a:ext cx="2267453" cy="1302128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FB1DD0A0-8153-4548-BB34-793BBE9EA4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29099"/>
            <a:ext cx="1080120" cy="105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4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060848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Normas de Apresentação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apresentação do trabalho poderá ser feita pelo primeiro autor ou por um dos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co-autores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trabalho. Os trabalhos aceitos serão publicados na íntegra nos ANAIS eletrônicos do evento, desde que apresentados por pelo menos um dos autores.</a:t>
            </a: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AA69708-28DB-41BF-825D-256522ED75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83719"/>
            <a:ext cx="9144000" cy="35764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A4B5CA55-2E62-4A65-A143-FD2DF9FEC0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0" y="66856"/>
            <a:ext cx="2267453" cy="130212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C506542-308A-4C75-A99A-C7EE91BFA4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29099"/>
            <a:ext cx="1080120" cy="105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75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136</Words>
  <Application>Microsoft Office PowerPoint</Application>
  <PresentationFormat>Apresentação na tela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Ususarios</dc:creator>
  <cp:lastModifiedBy>Secretaria Favili</cp:lastModifiedBy>
  <cp:revision>9</cp:revision>
  <dcterms:created xsi:type="dcterms:W3CDTF">2016-05-20T12:24:03Z</dcterms:created>
  <dcterms:modified xsi:type="dcterms:W3CDTF">2024-09-26T19:35:47Z</dcterms:modified>
</cp:coreProperties>
</file>