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399288" cy="43200638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" d="100"/>
          <a:sy n="14" d="100"/>
        </p:scale>
        <p:origin x="26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14782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213368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114782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213368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1619640" y="1723680"/>
            <a:ext cx="29158920" cy="33441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60;p1"/>
          <p:cNvSpPr/>
          <p:nvPr/>
        </p:nvSpPr>
        <p:spPr>
          <a:xfrm>
            <a:off x="720000" y="17552880"/>
            <a:ext cx="14758560" cy="585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O texto deve estar em Espaçamento de 1,5 entre linhas. 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Fonte em 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times ou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Arial"/>
              </a:rPr>
              <a:t>arial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, 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tamanho 50.  Introdução: com identificação do problema e justificativa do estudo/experiência e objetivo conciso.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600" b="0" strike="noStrike" spc="-1" dirty="0">
              <a:latin typeface="Arial"/>
            </a:endParaRPr>
          </a:p>
        </p:txBody>
      </p:sp>
      <p:sp>
        <p:nvSpPr>
          <p:cNvPr id="37" name="Google Shape;61;p1"/>
          <p:cNvSpPr/>
          <p:nvPr/>
        </p:nvSpPr>
        <p:spPr>
          <a:xfrm>
            <a:off x="1079640" y="28207080"/>
            <a:ext cx="6494040" cy="10142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6000" b="1" strike="noStrike" spc="-1" dirty="0">
                <a:latin typeface="Arial"/>
                <a:ea typeface="Arial"/>
              </a:rPr>
              <a:t>METODOLOGIA</a:t>
            </a:r>
            <a:endParaRPr lang="pt-BR" sz="6000" b="0" strike="noStrike" spc="-1" dirty="0">
              <a:latin typeface="Arial"/>
            </a:endParaRPr>
          </a:p>
        </p:txBody>
      </p:sp>
      <p:sp>
        <p:nvSpPr>
          <p:cNvPr id="38" name="Google Shape;62;p1"/>
          <p:cNvSpPr/>
          <p:nvPr/>
        </p:nvSpPr>
        <p:spPr>
          <a:xfrm>
            <a:off x="815760" y="16167960"/>
            <a:ext cx="5927040" cy="10142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6000" b="1" strike="noStrike" spc="-1" dirty="0">
                <a:latin typeface="Arial"/>
                <a:ea typeface="Arial"/>
              </a:rPr>
              <a:t>INTRODUÇÃO</a:t>
            </a:r>
            <a:endParaRPr lang="pt-BR" sz="6000" b="0" strike="noStrike" spc="-1" dirty="0">
              <a:latin typeface="Arial"/>
            </a:endParaRPr>
          </a:p>
        </p:txBody>
      </p:sp>
      <p:sp>
        <p:nvSpPr>
          <p:cNvPr id="39" name="Google Shape;63;p1"/>
          <p:cNvSpPr/>
          <p:nvPr/>
        </p:nvSpPr>
        <p:spPr>
          <a:xfrm>
            <a:off x="883800" y="29890800"/>
            <a:ext cx="14954760" cy="648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4000" b="0" strike="noStrike" spc="-1">
                <a:solidFill>
                  <a:srgbClr val="000000"/>
                </a:solidFill>
                <a:latin typeface="Arial"/>
                <a:ea typeface="Arial"/>
              </a:rPr>
              <a:t>Desenvolvimento do trabalho com descrição do período, participantes, instrumentos de coleta e análise das ações da experiência ou pesquisa. </a:t>
            </a:r>
            <a:endParaRPr lang="pt-BR" sz="40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4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xxxxxxxxxxxxxxxxxxxxxxxxxxxxxxxxxxxxxxxxxxxxxxxxxxxxxxxxxxxxxxxxxxxxxxxxxxxxxxxxxxxxxxxxxxxxxxxxxxxxxxxxxxxxxxxxxxxxxxxxxxxxxxxxxxxxxxxxxxxxxxxxxxxxxxxxxxxxxxxxxxxxxxxxxxxxxxxxxxxxxxxx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40" name="Google Shape;64;p1"/>
          <p:cNvSpPr/>
          <p:nvPr/>
        </p:nvSpPr>
        <p:spPr>
          <a:xfrm>
            <a:off x="18252000" y="17552880"/>
            <a:ext cx="13246560" cy="585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Pode-se utilizar imagens e figuras.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Resultados e/ou impactos: os efeitos percebidos decorrentes da experiência ou resultados encontrados na pesquisa. 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xxxxxxxxxxxxxxxxxxxxxxxxxxxxxxxxxxxxxxxxxxxxxxxxxxxxxxxxxxxxxxxxxxxxxxxxxxxxxxxxxxxxxxxxxxxxxxxxxxxxxxxxxxxxxxxxxxxxxxxxxxxxxxxxxxxxxxxxxxxxxxxxxxxxxxxxxxxxxxxxxxxxxxxxxxxxxxxxxxxxxxxx</a:t>
            </a:r>
            <a:endParaRPr lang="pt-BR" sz="3600" b="0" strike="noStrike" spc="-1" dirty="0">
              <a:latin typeface="Arial"/>
            </a:endParaRPr>
          </a:p>
        </p:txBody>
      </p:sp>
      <p:sp>
        <p:nvSpPr>
          <p:cNvPr id="41" name="Google Shape;65;p1"/>
          <p:cNvSpPr/>
          <p:nvPr/>
        </p:nvSpPr>
        <p:spPr>
          <a:xfrm>
            <a:off x="10479420" y="7246440"/>
            <a:ext cx="10718280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7200" b="1" strike="noStrike" spc="-1" dirty="0">
                <a:latin typeface="Arial"/>
                <a:ea typeface="Arial"/>
              </a:rPr>
              <a:t>TÍTULO DO TRABALHO</a:t>
            </a:r>
            <a:endParaRPr lang="pt-BR" sz="7200" b="0" strike="noStrike" spc="-1" dirty="0">
              <a:latin typeface="Arial"/>
            </a:endParaRPr>
          </a:p>
        </p:txBody>
      </p:sp>
      <p:sp>
        <p:nvSpPr>
          <p:cNvPr id="42" name="Google Shape;66;p1"/>
          <p:cNvSpPr/>
          <p:nvPr/>
        </p:nvSpPr>
        <p:spPr>
          <a:xfrm>
            <a:off x="11695500" y="9325800"/>
            <a:ext cx="19004400" cy="535898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pt-BR" sz="1800" b="0" strike="noStrike" spc="-1" dirty="0">
              <a:latin typeface="Arial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4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Autores e Instituição</a:t>
            </a:r>
            <a:endParaRPr lang="pt-BR" sz="4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4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Fulano da Silva Santos. </a:t>
            </a:r>
            <a:r>
              <a:rPr lang="pt-BR" sz="4000" spc="-1" dirty="0" smtClean="0">
                <a:solidFill>
                  <a:srgbClr val="000000"/>
                </a:solidFill>
                <a:latin typeface="Arial"/>
                <a:ea typeface="Arial"/>
              </a:rPr>
              <a:t>Faculdade Vidal</a:t>
            </a:r>
            <a:r>
              <a:rPr lang="pt-BR" sz="4000" b="0" strike="noStrike" spc="-1" baseline="30000" dirty="0" smtClean="0">
                <a:solidFill>
                  <a:srgbClr val="000000"/>
                </a:solidFill>
                <a:latin typeface="Arial"/>
                <a:ea typeface="Arial"/>
              </a:rPr>
              <a:t>1</a:t>
            </a:r>
            <a:endParaRPr lang="pt-BR" sz="4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4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Sicrano da Silva Santos. </a:t>
            </a:r>
            <a:r>
              <a:rPr lang="pt-BR" sz="4000" spc="-1" dirty="0">
                <a:solidFill>
                  <a:srgbClr val="000000"/>
                </a:solidFill>
                <a:ea typeface="Arial"/>
              </a:rPr>
              <a:t>Faculdade Vidal</a:t>
            </a:r>
            <a:r>
              <a:rPr lang="pt-BR" sz="4000" spc="-1" baseline="30000" dirty="0">
                <a:solidFill>
                  <a:srgbClr val="000000"/>
                </a:solidFill>
                <a:ea typeface="Arial"/>
              </a:rPr>
              <a:t>1 </a:t>
            </a:r>
            <a:endParaRPr lang="pt-BR" sz="4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4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Beltrano da Silva Santos. Universidade Federal </a:t>
            </a:r>
            <a:r>
              <a:rPr lang="pt-BR" sz="4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xxxx</a:t>
            </a:r>
            <a:r>
              <a:rPr lang="pt-BR" sz="4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pt-BR" sz="4000" b="0" strike="noStrike" spc="-1" baseline="30000" dirty="0">
                <a:solidFill>
                  <a:srgbClr val="000000"/>
                </a:solidFill>
                <a:latin typeface="Arial"/>
                <a:ea typeface="Arial"/>
              </a:rPr>
              <a:t>2</a:t>
            </a:r>
            <a:endParaRPr lang="pt-BR" sz="4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4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Pessoa da Silva Santos. Universidade Federal </a:t>
            </a:r>
            <a:r>
              <a:rPr lang="pt-BR" sz="4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xxxx</a:t>
            </a:r>
            <a:r>
              <a:rPr lang="pt-BR" sz="4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pt-BR" sz="4000" b="0" strike="noStrike" spc="-1" baseline="30000" dirty="0">
                <a:solidFill>
                  <a:srgbClr val="000000"/>
                </a:solidFill>
                <a:latin typeface="Arial"/>
                <a:ea typeface="Arial"/>
              </a:rPr>
              <a:t>2</a:t>
            </a:r>
            <a:endParaRPr lang="pt-BR" sz="4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pt-BR" sz="40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pt-BR" sz="4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pt-BR" sz="4000" b="0" strike="noStrike" spc="-1" dirty="0">
              <a:latin typeface="Arial"/>
            </a:endParaRPr>
          </a:p>
        </p:txBody>
      </p:sp>
      <p:sp>
        <p:nvSpPr>
          <p:cNvPr id="43" name="Google Shape;67;p1"/>
          <p:cNvSpPr/>
          <p:nvPr/>
        </p:nvSpPr>
        <p:spPr>
          <a:xfrm>
            <a:off x="18090720" y="27439920"/>
            <a:ext cx="10675080" cy="10142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6000" b="1" strike="noStrike" spc="-1" dirty="0" smtClean="0">
                <a:latin typeface="Arial"/>
                <a:ea typeface="Arial"/>
              </a:rPr>
              <a:t>CONSIDERAÇÕES FINAIS</a:t>
            </a:r>
            <a:endParaRPr lang="pt-BR" sz="6000" b="0" strike="noStrike" spc="-1" dirty="0">
              <a:latin typeface="Arial"/>
            </a:endParaRPr>
          </a:p>
        </p:txBody>
      </p:sp>
      <p:sp>
        <p:nvSpPr>
          <p:cNvPr id="44" name="Google Shape;68;p1"/>
          <p:cNvSpPr/>
          <p:nvPr/>
        </p:nvSpPr>
        <p:spPr>
          <a:xfrm>
            <a:off x="18180000" y="29854800"/>
            <a:ext cx="13318560" cy="585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pt-BR" sz="3600" b="0" strike="noStrike" spc="-1">
                <a:solidFill>
                  <a:srgbClr val="000000"/>
                </a:solidFill>
                <a:latin typeface="Arial"/>
                <a:ea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600" b="0" strike="noStrike" spc="-1">
              <a:latin typeface="Arial"/>
            </a:endParaRPr>
          </a:p>
        </p:txBody>
      </p:sp>
      <p:sp>
        <p:nvSpPr>
          <p:cNvPr id="46" name="Google Shape;70;p1"/>
          <p:cNvSpPr/>
          <p:nvPr/>
        </p:nvSpPr>
        <p:spPr>
          <a:xfrm>
            <a:off x="18303120" y="16167960"/>
            <a:ext cx="12396780" cy="10142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6000" b="1" strike="noStrike" spc="-1" dirty="0" smtClean="0">
                <a:latin typeface="Arial"/>
                <a:ea typeface="Arial"/>
              </a:rPr>
              <a:t>RESULTADOS E DISCUSSÕES </a:t>
            </a:r>
            <a:endParaRPr lang="pt-BR" sz="6000" b="0" strike="noStrike" spc="-1" dirty="0">
              <a:latin typeface="Arial"/>
            </a:endParaRPr>
          </a:p>
        </p:txBody>
      </p:sp>
      <p:sp>
        <p:nvSpPr>
          <p:cNvPr id="47" name="Google Shape;71;p1"/>
          <p:cNvSpPr/>
          <p:nvPr/>
        </p:nvSpPr>
        <p:spPr>
          <a:xfrm>
            <a:off x="955080" y="14920200"/>
            <a:ext cx="13858560" cy="1963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4000" b="1" strike="noStrike" spc="-1">
                <a:solidFill>
                  <a:srgbClr val="000000"/>
                </a:solidFill>
                <a:latin typeface="Arial"/>
                <a:ea typeface="Arial"/>
              </a:rPr>
              <a:t>Palavras-chave:</a:t>
            </a:r>
            <a:r>
              <a:rPr lang="pt-BR" sz="4000" b="0" strike="noStrike" spc="-1">
                <a:solidFill>
                  <a:srgbClr val="000000"/>
                </a:solidFill>
                <a:latin typeface="Arial"/>
                <a:ea typeface="Arial"/>
              </a:rPr>
              <a:t> de três a cinco separadas por ponto;</a:t>
            </a:r>
            <a:endParaRPr lang="pt-BR" sz="4000" b="0" strike="noStrike" spc="-1">
              <a:latin typeface="Arial"/>
            </a:endParaRPr>
          </a:p>
        </p:txBody>
      </p:sp>
      <p:pic>
        <p:nvPicPr>
          <p:cNvPr id="18" name="Imagem 17" descr="C:\Users\Coord. Enfermagem\Downloads\WhatsApp Image 2022-10-19 at 15.24.22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77759"/>
            <a:ext cx="32399288" cy="6144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m 18" descr="C:\Users\Coord. Enfermagem\Downloads\WhatsApp Image 2022-10-19 at 15.24.22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537"/>
          <a:stretch/>
        </p:blipFill>
        <p:spPr bwMode="auto">
          <a:xfrm>
            <a:off x="0" y="42227280"/>
            <a:ext cx="32399289" cy="9733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138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Iúri Samuel</dc:creator>
  <dc:description/>
  <cp:lastModifiedBy>Secretaria Favili</cp:lastModifiedBy>
  <cp:revision>3</cp:revision>
  <dcterms:created xsi:type="dcterms:W3CDTF">2019-08-09T12:47:46Z</dcterms:created>
  <dcterms:modified xsi:type="dcterms:W3CDTF">2022-10-26T20:43:48Z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Custom</vt:lpwstr>
  </property>
  <property fmtid="{D5CDD505-2E9C-101B-9397-08002B2CF9AE}" pid="3" name="Slides">
    <vt:i4>1</vt:i4>
  </property>
</Properties>
</file>