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2404050" cy="43205400"/>
  <p:notesSz cx="6797675" cy="9926638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E38ADC-9CB5-44B2-818E-09A05C260008}" v="2" dt="2019-04-11T00:28:27.3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1374" y="12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co Celio" userId="f6465d89e3ddc10c" providerId="LiveId" clId="{00E38ADC-9CB5-44B2-818E-09A05C260008}"/>
    <pc:docChg chg="undo custSel modSld">
      <pc:chgData name="Chico Celio" userId="f6465d89e3ddc10c" providerId="LiveId" clId="{00E38ADC-9CB5-44B2-818E-09A05C260008}" dt="2019-04-11T00:28:57.082" v="18" actId="1035"/>
      <pc:docMkLst>
        <pc:docMk/>
      </pc:docMkLst>
      <pc:sldChg chg="addSp delSp modSp">
        <pc:chgData name="Chico Celio" userId="f6465d89e3ddc10c" providerId="LiveId" clId="{00E38ADC-9CB5-44B2-818E-09A05C260008}" dt="2019-04-11T00:28:57.082" v="18" actId="1035"/>
        <pc:sldMkLst>
          <pc:docMk/>
          <pc:sldMk cId="0" sldId="256"/>
        </pc:sldMkLst>
        <pc:spChg chg="mod">
          <ac:chgData name="Chico Celio" userId="f6465d89e3ddc10c" providerId="LiveId" clId="{00E38ADC-9CB5-44B2-818E-09A05C260008}" dt="2019-04-11T00:28:57.082" v="18" actId="1035"/>
          <ac:spMkLst>
            <pc:docMk/>
            <pc:sldMk cId="0" sldId="256"/>
            <ac:spMk id="52" creationId="{00000000-0000-0000-0000-000000000000}"/>
          </ac:spMkLst>
        </pc:spChg>
        <pc:picChg chg="add mod">
          <ac:chgData name="Chico Celio" userId="f6465d89e3ddc10c" providerId="LiveId" clId="{00E38ADC-9CB5-44B2-818E-09A05C260008}" dt="2019-04-11T00:27:56.900" v="6" actId="1035"/>
          <ac:picMkLst>
            <pc:docMk/>
            <pc:sldMk cId="0" sldId="256"/>
            <ac:picMk id="4" creationId="{1F82C59D-4FA1-4E7E-8E57-E68BABD5EA68}"/>
          </ac:picMkLst>
        </pc:picChg>
        <pc:picChg chg="add del">
          <ac:chgData name="Chico Celio" userId="f6465d89e3ddc10c" providerId="LiveId" clId="{00E38ADC-9CB5-44B2-818E-09A05C260008}" dt="2019-04-11T00:27:40.384" v="2" actId="478"/>
          <ac:picMkLst>
            <pc:docMk/>
            <pc:sldMk cId="0" sldId="256"/>
            <ac:picMk id="9" creationId="{00000000-0000-0000-0000-000000000000}"/>
          </ac:picMkLst>
        </pc:picChg>
        <pc:cxnChg chg="add mod">
          <ac:chgData name="Chico Celio" userId="f6465d89e3ddc10c" providerId="LiveId" clId="{00E38ADC-9CB5-44B2-818E-09A05C260008}" dt="2019-04-11T00:28:53.100" v="15" actId="1036"/>
          <ac:cxnSpMkLst>
            <pc:docMk/>
            <pc:sldMk cId="0" sldId="256"/>
            <ac:cxnSpMk id="6" creationId="{02BE5329-5123-4DA2-9918-10CEF9C58EFA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AC176-F872-47DE-81E9-44E3839F8720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21EF6-BAE6-4AD9-B2A0-05EA84BDE1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963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21EF6-BAE6-4AD9-B2A0-05EA84BDE122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6"/>
            <a:ext cx="7290911" cy="36864606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6"/>
            <a:ext cx="21332666" cy="36864606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7"/>
            <a:ext cx="14311789" cy="2851356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7"/>
            <a:ext cx="14311789" cy="2851356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1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1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4" y="1720219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2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33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4F8A-A0CC-4FC6-83B7-F6DBF53CAB5D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04F8A-A0CC-4FC6-83B7-F6DBF53CAB5D}" type="datetimeFigureOut">
              <a:rPr lang="pt-BR" smtClean="0"/>
              <a:pPr/>
              <a:t>10/04/2019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10"/>
            <a:ext cx="10261283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C9C20-9582-462A-A1F3-443AC8156C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080345" y="40470539"/>
            <a:ext cx="31323706" cy="302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Autor¹, Instituição, e-mail.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Autor². Instituição, e-mail.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Autor³, Instituição, e-mail.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Autor</a:t>
            </a:r>
            <a:r>
              <a:rPr lang="pt-BR" sz="2800" baseline="30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4</a:t>
            </a: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, Instituição, e-mail.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Autor</a:t>
            </a:r>
            <a:r>
              <a:rPr lang="pt-BR" sz="2800" baseline="30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5</a:t>
            </a: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, Instituição, e-mail.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dirty="0">
              <a:solidFill>
                <a:schemeClr val="tx1">
                  <a:lumMod val="65000"/>
                  <a:lumOff val="35000"/>
                </a:schemeClr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080345" y="7517464"/>
            <a:ext cx="13897544" cy="1267270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r>
              <a:rPr lang="pt-BR" sz="5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RESUMO</a:t>
            </a:r>
            <a:endParaRPr lang="pt-B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080345" y="9083012"/>
            <a:ext cx="14784022" cy="13732221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pPr algn="just"/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ipsum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eiusmod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tempor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incididunt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labore et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ad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veniam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quis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nostrud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exercitation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ullamco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nisi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aliquip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commodo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irure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reprehenderit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esse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cillum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eu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fugiat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pariatur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occaecat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cupidatat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proident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sunt in culpa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officia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deserunt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mollit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est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perspiciatis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unde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omnis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natus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error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accusantium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doloremque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laudantium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totam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rem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aperiam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eaque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ab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illo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inventore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veritatis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quasi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architecto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beatae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vitae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dicta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sunt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explicabo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Nemo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aspernatur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fugit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consequuntur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magni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eos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ratione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sequi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nesciunt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occaecat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cupidatat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proident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sunt in culpa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officia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deserunt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mollit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est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1584401" y="8784734"/>
            <a:ext cx="13897544" cy="54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16699889" y="7529067"/>
            <a:ext cx="13897544" cy="1267270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r>
              <a:rPr lang="pt-BR" sz="5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RESULTADOS E DISCUSSÃO</a:t>
            </a:r>
            <a:endParaRPr lang="pt-B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16699889" y="9094615"/>
            <a:ext cx="14784022" cy="13732221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pPr algn="just"/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ipsum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eiusmod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tempor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incididunt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labore et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ad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veniam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quis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nostrud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exercitation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ullamco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nisi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aliquip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commodo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irure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reprehenderit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esse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cillum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eu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fugiat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pariatur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occaecat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cupidatat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proident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sunt in culpa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officia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deserunt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mollit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est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/>
            <a:endParaRPr lang="pt-BR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perspiciatis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unde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omnis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natus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error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accusantium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doloremque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laudantium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totam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rem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aperiam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eaque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ab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illo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inventore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veritatis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quasi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architecto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beatae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vitae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dicta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sunt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explicabo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Nemo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aspernatur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fugit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consequuntur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magni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eos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ratione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sequi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nesciunt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cxnSp>
        <p:nvCxnSpPr>
          <p:cNvPr id="36" name="Conector reto 35"/>
          <p:cNvCxnSpPr/>
          <p:nvPr/>
        </p:nvCxnSpPr>
        <p:spPr>
          <a:xfrm>
            <a:off x="17203945" y="8796337"/>
            <a:ext cx="13897544" cy="54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1080345" y="23637552"/>
            <a:ext cx="13897544" cy="1267270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r>
              <a:rPr lang="pt-BR" sz="5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INTRODUÇÃO</a:t>
            </a:r>
            <a:endParaRPr lang="pt-B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1080345" y="25203100"/>
            <a:ext cx="14784022" cy="7084247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pPr algn="just"/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ipsum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eiusmod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tempor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incididunt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labore et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ad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veniam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quis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nostrud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exercitation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ullamco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nisi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aliquip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commodo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irure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reprehenderit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esse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cillum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eu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fugiat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pariatur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occaecat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cupidatat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proident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sunt in culpa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officia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deserunt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mollit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est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cxnSp>
        <p:nvCxnSpPr>
          <p:cNvPr id="39" name="Conector reto 38"/>
          <p:cNvCxnSpPr/>
          <p:nvPr/>
        </p:nvCxnSpPr>
        <p:spPr>
          <a:xfrm>
            <a:off x="1584401" y="24904822"/>
            <a:ext cx="13897544" cy="54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1080345" y="33340004"/>
            <a:ext cx="13897544" cy="1267270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r>
              <a:rPr lang="pt-BR" sz="5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METODOLOGIA</a:t>
            </a:r>
            <a:endParaRPr lang="pt-B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1080345" y="34905552"/>
            <a:ext cx="14784022" cy="4129592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pPr algn="just"/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ipsum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eiusmod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tempor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incididunt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labore et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ad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veniam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quis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nostrud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exercitation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ullamco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nisi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aliquip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commodo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cxnSp>
        <p:nvCxnSpPr>
          <p:cNvPr id="42" name="Conector reto 41"/>
          <p:cNvCxnSpPr/>
          <p:nvPr/>
        </p:nvCxnSpPr>
        <p:spPr>
          <a:xfrm>
            <a:off x="1584401" y="34607274"/>
            <a:ext cx="13897544" cy="54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16683699" y="23637552"/>
            <a:ext cx="13897544" cy="1267270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r>
              <a:rPr lang="pt-BR" sz="5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CONCLUSÕES</a:t>
            </a:r>
            <a:endParaRPr lang="pt-B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16683699" y="25203100"/>
            <a:ext cx="14784022" cy="7084247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pPr algn="just"/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ipsum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eiusmod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tempor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incididunt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labore et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ad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veniam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quis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nostrud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exercitation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ullamco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nisi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aliquip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commodo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irure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reprehenderit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esse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cillum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eu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fugiat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pariatur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occaecat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cupidatat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proident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sunt in culpa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officia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deserunt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mollit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est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cxnSp>
        <p:nvCxnSpPr>
          <p:cNvPr id="48" name="Conector reto 47"/>
          <p:cNvCxnSpPr/>
          <p:nvPr/>
        </p:nvCxnSpPr>
        <p:spPr>
          <a:xfrm>
            <a:off x="17187755" y="24904822"/>
            <a:ext cx="13897544" cy="54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16683699" y="33340546"/>
            <a:ext cx="13897544" cy="1267270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r>
              <a:rPr lang="pt-BR" sz="5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REFERÊNCIAS </a:t>
            </a:r>
            <a:endParaRPr lang="pt-B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16683699" y="34906094"/>
            <a:ext cx="14784022" cy="5606920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pPr algn="just"/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ipsum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eiusmod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tempor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incididunt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labore et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ad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veniam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quis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nostrud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exercitation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ullamco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nisi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ut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aliquip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commodo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Duis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irure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reprehenderit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esse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cillum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eu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fugiat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4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pariatur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cxnSp>
        <p:nvCxnSpPr>
          <p:cNvPr id="51" name="Conector reto 50"/>
          <p:cNvCxnSpPr/>
          <p:nvPr/>
        </p:nvCxnSpPr>
        <p:spPr>
          <a:xfrm>
            <a:off x="17187755" y="34607816"/>
            <a:ext cx="13897544" cy="54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2"/>
          <p:cNvSpPr>
            <a:spLocks noChangeArrowheads="1"/>
          </p:cNvSpPr>
          <p:nvPr/>
        </p:nvSpPr>
        <p:spPr bwMode="auto">
          <a:xfrm>
            <a:off x="-2" y="5112868"/>
            <a:ext cx="32404050" cy="2098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6000" b="1" dirty="0">
                <a:solidFill>
                  <a:schemeClr val="accent1">
                    <a:lumMod val="75000"/>
                  </a:schemeClr>
                </a:solidFill>
              </a:rPr>
              <a:t>TÍTULO</a:t>
            </a:r>
            <a:endParaRPr lang="pt-BR" sz="5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Autor¹ | Autor² | Autor³ | Autor</a:t>
            </a:r>
            <a:r>
              <a:rPr lang="pt-BR" sz="4800" baseline="30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4</a:t>
            </a:r>
            <a:r>
              <a:rPr lang="pt-BR" sz="4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 | Autor</a:t>
            </a:r>
            <a:r>
              <a:rPr lang="pt-BR" sz="4800" baseline="30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5</a:t>
            </a:r>
            <a:endParaRPr lang="pt-BR" sz="4800" baseline="300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cxnSp>
        <p:nvCxnSpPr>
          <p:cNvPr id="53" name="Conector reto 52"/>
          <p:cNvCxnSpPr/>
          <p:nvPr/>
        </p:nvCxnSpPr>
        <p:spPr>
          <a:xfrm>
            <a:off x="1584401" y="40612812"/>
            <a:ext cx="7488832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m 3">
            <a:extLst>
              <a:ext uri="{FF2B5EF4-FFF2-40B4-BE49-F238E27FC236}">
                <a16:creationId xmlns:a16="http://schemas.microsoft.com/office/drawing/2014/main" id="{1F82C59D-4FA1-4E7E-8E57-E68BABD5EA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3" y="72308"/>
            <a:ext cx="32404050" cy="4152900"/>
          </a:xfrm>
          <a:prstGeom prst="rect">
            <a:avLst/>
          </a:prstGeom>
        </p:spPr>
      </p:pic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02BE5329-5123-4DA2-9918-10CEF9C58EFA}"/>
              </a:ext>
            </a:extLst>
          </p:cNvPr>
          <p:cNvCxnSpPr>
            <a:cxnSpLocks/>
          </p:cNvCxnSpPr>
          <p:nvPr/>
        </p:nvCxnSpPr>
        <p:spPr>
          <a:xfrm>
            <a:off x="-1033" y="4381052"/>
            <a:ext cx="32405083" cy="83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273</TotalTime>
  <Words>593</Words>
  <Application>Microsoft Office PowerPoint</Application>
  <PresentationFormat>Personalizar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padua</dc:creator>
  <cp:lastModifiedBy>Chico Celio</cp:lastModifiedBy>
  <cp:revision>11</cp:revision>
  <dcterms:created xsi:type="dcterms:W3CDTF">2016-11-08T19:51:09Z</dcterms:created>
  <dcterms:modified xsi:type="dcterms:W3CDTF">2019-04-11T00:28:59Z</dcterms:modified>
</cp:coreProperties>
</file>